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9" r:id="rId4"/>
    <p:sldId id="261" r:id="rId5"/>
    <p:sldId id="262" r:id="rId6"/>
    <p:sldId id="265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32" autoAdjust="0"/>
    <p:restoredTop sz="94660"/>
  </p:normalViewPr>
  <p:slideViewPr>
    <p:cSldViewPr snapToGrid="0">
      <p:cViewPr varScale="1">
        <p:scale>
          <a:sx n="82" d="100"/>
          <a:sy n="82" d="100"/>
        </p:scale>
        <p:origin x="62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74535-880B-87DE-03D4-1CD4D48E67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9BB4EA-4B27-E069-E376-498918233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C0A27-49B4-B649-1750-5E5C875A7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20413-B1A2-3691-2E70-39FD5E29D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1A319-E57F-AB04-2727-75FBEFEF8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909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9D154-2D44-A81A-76F5-C5142022B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98B450-A282-A297-6541-6A3B707D40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09747-3887-CC5A-F37F-ADB78BBF9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FF12E-72D1-5384-CCA3-A1E76A701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A7FD0-75B3-63A8-BEAB-E287AD3CF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583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7CCBE0-AFEE-136E-75BD-3D0397639E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2D9770-680E-663A-6735-3F129A801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CA2E4-0DD7-8543-6BB2-F089CC935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B7CE5-1389-9D94-39F8-C4447A0F5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C87F7-8D6C-D5EC-538E-3A1D1268D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7825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F9230-3D24-7C3C-982C-D7E920528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CC893-5F88-F83C-3ED3-1980717BF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24DCC-3E53-0199-91B7-C0DB32A25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7812D-CC12-9DF4-CF95-DB156BEDD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DF233-5B07-1405-50B4-AC51E9B32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972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1D852-7281-2886-8578-171CF2D8D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0C9325-A03F-FB9D-5AC4-AE7D82C0F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C2F656-4D15-FA50-5F59-DB8F5780C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5E5F8-C333-7E4D-0745-3DDCFF3DC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3FDFD0-2AAC-333E-17B5-A7EE6A54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6304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820AB-1CC8-4877-21FA-241121B36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E2622-6670-D1D4-7768-C14C4A8133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936501-A72D-4374-D5D9-884D43C8D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AFC250-757C-52F1-3CCD-C7CC4EBD3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6ACA14-0305-2D72-523F-115131BCE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7E9641-BF7A-2F6F-BBB6-E8024A949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628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31513-5DC1-C806-43F6-6A038C647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97011F-0774-5E14-AB8E-B2A387BE9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4FD101-0141-8291-1FAA-7FC070EA0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787C4F-9B04-49EE-9043-8458F0D84E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C116D-2CDD-61C4-AABA-705EBAB3EE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75F1C6-29D4-FF6A-D46C-BA056E876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194D71-B07C-5569-B978-D0DA49F8C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A28DCA-8CE1-958B-C03C-391573863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34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9A000-724B-5949-4067-7795F0272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5CF3DD-775B-05A3-DB1A-80EA36E6B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14A528-C391-30C3-977A-2EA0A00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344B23-91F1-0B96-8F55-BFBC8264A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8301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F9DEAD-9907-D2E9-18EC-5A4FB297B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649028-421D-48A2-4DBE-A50B7280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64CE27-FB65-85F2-4ED2-55D0F392B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7526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17B30-3A91-43FD-0740-6BFA558CD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AD63B-FD78-E96A-4EF5-7B1A65176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63348-76AE-D8CF-10E7-D8441AD442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A72967-557D-854E-2829-5284A703E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C31AD1-8A65-C790-02B0-88499AB6B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1217B2-3B15-5452-A06D-40D168F5C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3841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90019-8DBC-AB81-2641-F132D6263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BBDE1E-B21D-F281-32EE-24F9FB091F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9D4C5-A673-C20A-0D2B-5764B60307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3938C7-0BDB-33BE-D31D-8B64BB3F4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37FB47-F00B-6D6F-0548-BBD3F04FD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949990-F28E-54F9-6F11-FE0E4166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6516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FA285F-AFBC-C651-02F2-2EE23D7D7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3BB77-2B22-6F2A-1BA1-7765446EA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7EB79A-AB41-66F5-91A6-A551C082C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C86EA-9981-4C29-8E13-CAC88EBC9ED5}" type="datetimeFigureOut">
              <a:rPr lang="en-IN" smtClean="0"/>
              <a:t>10-06-2024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FA354-A72C-1E14-F054-74C47F457C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177CB1-F140-2FF4-98D4-B3B4B236B3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DCA31-306D-445F-84E6-E59FF02967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4125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A936-C532-6BBD-67D3-B9DBBCFD48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Order Tracking using </a:t>
            </a:r>
            <a:r>
              <a:rPr lang="en-US" dirty="0" err="1"/>
              <a:t>Langchain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5256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A7FD5A-26A1-FA13-F739-3FA8853CA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0613"/>
            <a:ext cx="12192000" cy="58493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C616778-7F4F-36FC-D099-D1309EBD0B40}"/>
              </a:ext>
            </a:extLst>
          </p:cNvPr>
          <p:cNvSpPr txBox="1"/>
          <p:nvPr/>
        </p:nvSpPr>
        <p:spPr>
          <a:xfrm>
            <a:off x="294968" y="304800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 Chart: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2895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AAA52B-834F-8396-426D-397D1FD6D8D8}"/>
              </a:ext>
            </a:extLst>
          </p:cNvPr>
          <p:cNvSpPr txBox="1"/>
          <p:nvPr/>
        </p:nvSpPr>
        <p:spPr>
          <a:xfrm>
            <a:off x="597159" y="307910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used: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F2F2A2-F606-2A45-E13B-68D5049C6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159" y="1037891"/>
            <a:ext cx="10555173" cy="23911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51FED5-35B5-3F9A-801E-49F7BFE5E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59" y="3973311"/>
            <a:ext cx="6268325" cy="24196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159546-28E9-DC29-DB7C-B41A2B98D5A9}"/>
              </a:ext>
            </a:extLst>
          </p:cNvPr>
          <p:cNvSpPr txBox="1"/>
          <p:nvPr/>
        </p:nvSpPr>
        <p:spPr>
          <a:xfrm>
            <a:off x="597159" y="672901"/>
            <a:ext cx="103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Table_1: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0E7DA8-7AE8-B95F-9BA7-C7FDE914C8D5}"/>
              </a:ext>
            </a:extLst>
          </p:cNvPr>
          <p:cNvSpPr txBox="1"/>
          <p:nvPr/>
        </p:nvSpPr>
        <p:spPr>
          <a:xfrm>
            <a:off x="597159" y="3604983"/>
            <a:ext cx="103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Table_2: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295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B1ED24-6530-F17D-852E-9F4B0C7D9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967" y="785443"/>
            <a:ext cx="8888065" cy="52871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62A02C-A6A9-3F6F-3189-DFB4F5C08090}"/>
              </a:ext>
            </a:extLst>
          </p:cNvPr>
          <p:cNvSpPr txBox="1"/>
          <p:nvPr/>
        </p:nvSpPr>
        <p:spPr>
          <a:xfrm>
            <a:off x="973394" y="62926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375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62DC61-E86E-DD33-7AB2-4C8531C63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072" y="823549"/>
            <a:ext cx="8811855" cy="521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42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0B7AF6-3716-64CB-1147-83AA3EF9E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13" y="80495"/>
            <a:ext cx="10917174" cy="669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34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6E8D60-0AAE-FB1E-CC64-8B3E1A6E163E}"/>
              </a:ext>
            </a:extLst>
          </p:cNvPr>
          <p:cNvSpPr txBox="1"/>
          <p:nvPr/>
        </p:nvSpPr>
        <p:spPr>
          <a:xfrm>
            <a:off x="688157" y="377072"/>
            <a:ext cx="2275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Representation:</a:t>
            </a:r>
          </a:p>
        </p:txBody>
      </p:sp>
      <p:pic>
        <p:nvPicPr>
          <p:cNvPr id="3" name="order_tracking">
            <a:hlinkClick r:id="" action="ppaction://media"/>
            <a:extLst>
              <a:ext uri="{FF2B5EF4-FFF2-40B4-BE49-F238E27FC236}">
                <a16:creationId xmlns:a16="http://schemas.microsoft.com/office/drawing/2014/main" id="{01AFC57B-A40D-02C0-C929-70D9DF1B87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8157" y="927949"/>
            <a:ext cx="10240652" cy="576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373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23</Words>
  <Application>Microsoft Office PowerPoint</Application>
  <PresentationFormat>Widescreen</PresentationFormat>
  <Paragraphs>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Order Tracking using Langchain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Sucindran R</dc:creator>
  <cp:lastModifiedBy>Sucindran R</cp:lastModifiedBy>
  <cp:revision>4</cp:revision>
  <dcterms:created xsi:type="dcterms:W3CDTF">2024-06-07T07:49:04Z</dcterms:created>
  <dcterms:modified xsi:type="dcterms:W3CDTF">2024-06-10T07:00:23Z</dcterms:modified>
</cp:coreProperties>
</file>

<file path=docProps/thumbnail.jpeg>
</file>